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33" r:id="rId8"/>
    <p:sldId id="2451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Project Info" id="{768B3C91-E877-413E-995D-115A021C66B1}">
          <p14:sldIdLst>
            <p14:sldId id="2451"/>
          </p14:sldIdLst>
        </p14:section>
        <p14:section name="Outro" id="{7800071F-1416-4B65-BA2C-B322C44BB413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6" d="100"/>
          <a:sy n="106" d="100"/>
        </p:scale>
        <p:origin x="732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03/08/2022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03/08/2022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5: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/>
              <a:t>NASA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/>
              <a:t>Riot API Bootcamp syllabus</a:t>
            </a:r>
            <a:endParaRPr lang="en-US" sz="9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10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15DD8F-6666-42BC-A955-30DE6CD6500D}"/>
              </a:ext>
            </a:extLst>
          </p:cNvPr>
          <p:cNvSpPr/>
          <p:nvPr/>
        </p:nvSpPr>
        <p:spPr>
          <a:xfrm>
            <a:off x="377632" y="5433134"/>
            <a:ext cx="6688994" cy="11023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Project-5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742054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Determine number of roles (TOP, MID, </a:t>
            </a:r>
            <a:r>
              <a:rPr lang="en-US" sz="2000" i="1" dirty="0" err="1"/>
              <a:t>etc</a:t>
            </a:r>
            <a:r>
              <a:rPr lang="en-US" sz="2000" i="1" dirty="0"/>
              <a:t>) on the challenger ladder using the last 5 games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D9F223-918A-45AF-9B53-56AB9E5E2182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71af3243-3dd4-4a8d-8c0d-dd76da1f02a5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713</TotalTime>
  <Words>436</Words>
  <Application>Microsoft Office PowerPoint</Application>
  <PresentationFormat>Widescreen</PresentationFormat>
  <Paragraphs>68</Paragraphs>
  <Slides>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Module 5: Project</vt:lpstr>
      <vt:lpstr>What is the purpose of this course?</vt:lpstr>
      <vt:lpstr>Who am i?</vt:lpstr>
      <vt:lpstr>Riot API Bootcamp syllabus</vt:lpstr>
      <vt:lpstr>Project-5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Roush, Karl</cp:lastModifiedBy>
  <cp:revision>54</cp:revision>
  <dcterms:created xsi:type="dcterms:W3CDTF">2020-12-14T19:35:28Z</dcterms:created>
  <dcterms:modified xsi:type="dcterms:W3CDTF">2022-03-08T05:08:16Z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